
<file path=[Content_Types].xml><?xml version="1.0" encoding="utf-8"?>
<Types xmlns="http://schemas.openxmlformats.org/package/2006/content-types"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1" Target="theme/theme1.xml" Type="http://schemas.openxmlformats.org/officeDocument/2006/relationships/theme"/>
  <Relationship Id="rId2" Target="slideMasters/slideMaster1.xml" Type="http://schemas.openxmlformats.org/officeDocument/2006/relationships/slideMaster"/>
  <Relationship Id="rId3" Target="slides/slide1.xml" Type="http://schemas.openxmlformats.org/officeDocument/2006/relationships/slide"/>
  <Relationship Id="rId4" Target="tableStyles.xml" Type="http://schemas.openxmlformats.org/officeDocument/2006/relationships/tableStyles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15" name="Shape 15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16" name="Shape 1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17" name="Shape 1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8" name="Shape 1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8" name="Shape 28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9" name="Shape 2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30" name="Shape 3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1" name="Shape 3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32" name="GroupShape 3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3" name="Shape 3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4" name="Shape 3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35" name="Shape 3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6" name="Shape 3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63" name="GroupShape 6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4" name="Shape 6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5" name="Shape 65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6" name="Shape 66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50" name="GroupShape 5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1" name="Shape 5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52" name="Shape 5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3" name="Shape 5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5" name="Shape 55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6" name="Shape 56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7" name="Shape 57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8" name="Shape 58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9" name="Shape 59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0" name="Shape 6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61" name="Shape 6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2" name="Shape 6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" name="Shape 20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1" name="Shape 21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2" name="Shape 22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3" name="Shape 2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24" name="Shape 2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43" name="GroupShape 4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4" name="Shape 44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5" name="Shape 45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46" name="Shape 46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7" name="Shape 4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48" name="Shape 4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9" name="Shape 4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37" name="GroupShape 3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8" name="Shape 38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9" name="Shape 39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0" name="Shape 4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41" name="Shape 4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2" name="Shape 4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5.xml" Type="http://schemas.openxmlformats.org/officeDocument/2006/relationships/slideLayout"/>
  <Relationship Id="rId1" Target="../theme/theme1.xml" Type="http://schemas.openxmlformats.org/officeDocument/2006/relationships/theme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2" Target="../slideLayouts/slideLayout1.xml" Type="http://schemas.openxmlformats.org/officeDocument/2006/relationships/slideLayout"/>
  <Relationship Id="rId3" Target="../slideLayouts/slideLayout2.xml" Type="http://schemas.openxmlformats.org/officeDocument/2006/relationships/slideLayout"/>
  <Relationship Id="rId8" Target="../slideLayouts/slideLayout7.xml" Type="http://schemas.openxmlformats.org/officeDocument/2006/relationships/slideLayout"/>
  <Relationship Id="rId4" Target="../slideLayouts/slideLayout3.xml" Type="http://schemas.openxmlformats.org/officeDocument/2006/relationships/slideLayout"/>
  <Relationship Id="rId11" Target="../slideLayouts/slideLayout10.xml" Type="http://schemas.openxmlformats.org/officeDocument/2006/relationships/slideLayout"/>
  <Relationship Id="rId9" Target="../slideLayouts/slideLayout8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26.05.2025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1.pn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Pictur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8000"/>
          </a:xfrm>
          <a:prstGeom prst="rect">
            <a:avLst/>
          </a:prstGeom>
        </p:spPr>
      </p:pic>
      <p:sp>
        <p:nvSpPr>
          <p:cNvPr hidden="false" id="79" name="Shape 79"/>
          <p:cNvSpPr txBox="true"/>
          <p:nvPr isPhoto="false">
            <p:ph idx="0" type="title"/>
          </p:nvPr>
        </p:nvSpPr>
        <p:spPr>
          <a:xfrm flipH="false" flipV="false" rot="0">
            <a:off x="1458468" y="1492484"/>
            <a:ext cx="9144000" cy="1106075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 sz="9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ЖАЗ - 2025</a:t>
            </a:r>
            <a:endParaRPr b="true" sz="960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0" name="Shape 80"/>
          <p:cNvSpPr txBox="true"/>
          <p:nvPr isPhoto="false">
            <p:ph idx="1" type="subTitle"/>
          </p:nvPr>
        </p:nvSpPr>
        <p:spPr>
          <a:xfrm flipH="false" flipV="false" rot="0">
            <a:off x="733044" y="3291840"/>
            <a:ext cx="10725913" cy="192024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 i="true" sz="4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Организация летнего отдыха и занятости учащихся</a:t>
            </a:r>
            <a:endParaRPr b="true" i="true" sz="480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1" name="Shape 81"/>
          <p:cNvSpPr txBox="true"/>
          <p:nvPr isPhoto="false"/>
        </p:nvSpPr>
        <p:spPr>
          <a:xfrm flipH="false" flipV="false" rot="0">
            <a:off x="960120" y="484632"/>
            <a:ext cx="10140696" cy="523220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i="true"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КГУ «Общеобразовательная школа №2 </a:t>
            </a:r>
            <a:r>
              <a:rPr b="true" i="true"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п.Аксу</a:t>
            </a:r>
            <a:r>
              <a:rPr b="true" i="true"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по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i="true"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b="true" i="true"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г.Степногорск</a:t>
            </a:r>
            <a:r>
              <a:rPr b="true" i="true" sz="14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управления образования Акмолинской области»</a:t>
            </a:r>
            <a:endParaRPr b="true" i="true" sz="14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MyOffice-CoreFramework-Android/36-1319.1058.9942.953.1@8a8e91c111ebc3e71a2a82a94b3d7700bb817fed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2025-05-26T07:52:18Z</dcterms:created>
  <dcterms:modified xsi:type="dcterms:W3CDTF">2025-05-27T18:06:27Z</dcterms:modified>
</cp:coreProperties>
</file>