
<file path=[Content_Types].xml><?xml version="1.0" encoding="utf-8"?>
<Types xmlns="http://schemas.openxmlformats.org/package/2006/content-types">
  <Default ContentType="image/png" Extension="png"/>
  <Default ContentType="application/xml" Extension="xml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2" Target="docProps/app.xml" Type="http://schemas.openxmlformats.org/officeDocument/2006/relationships/extended-properties"/>
  <Relationship Id="rId3" Target="docProps/core.xml" Type="http://schemas.openxmlformats.org/package/2006/relationships/metadata/core-properties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_rels/presentation.xml.rels><?xml version="1.0" encoding="UTF-8" standalone="no" ?>
<Relationships xmlns="http://schemas.openxmlformats.org/package/2006/relationships">
  <Relationship Id="rId1" Target="theme/theme1.xml" Type="http://schemas.openxmlformats.org/officeDocument/2006/relationships/theme"/>
  <Relationship Id="rId2" Target="slideMasters/slideMaster1.xml" Type="http://schemas.openxmlformats.org/officeDocument/2006/relationships/slideMaster"/>
  <Relationship Id="rId3" Target="slides/slide1.xml" Type="http://schemas.openxmlformats.org/officeDocument/2006/relationships/slide"/>
  <Relationship Id="rId4" Target="tableStyles.xml" Type="http://schemas.openxmlformats.org/officeDocument/2006/relationships/tableStyles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57" name="GroupShape 5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8" name="Shape 58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59" name="Shape 59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60" name="Shape 6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61" name="Shape 6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2" name="Shape 6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40" name="GroupShape 4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1" name="Shape 41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2" name="Shape 42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3" name="Shape 4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44" name="Shape 4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5" name="Shape 4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72" name="Shape 72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10" name="Shape 1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1" name="Shape 1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63" name="GroupShape 6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4" name="Shape 6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5" name="Shape 65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6" name="Shape 66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53" name="GroupShape 5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4" name="Shape 5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55" name="Shape 5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6" name="Shape 5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18" name="GroupShape 1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" name="Shape 19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0" name="Shape 20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1" name="Shape 21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2" name="Shape 22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3" name="Shape 23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4" name="Shape 2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25" name="Shape 2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6" name="Shape 2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46" name="GroupShape 4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7" name="Shape 47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48" name="Shape 48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9" name="Shape 49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0" name="Shape 5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51" name="Shape 5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2" name="Shape 5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33" name="GroupShape 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4" name="Shape 34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5" name="Shape 35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36" name="Shape 36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7" name="Shape 3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38" name="Shape 3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9" name="Shape 3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12" name="GroupShape 1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" name="Shape 13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4" name="Shape 14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5" name="Shape 1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16" name="Shape 1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7" name="Shape 1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27" name="GroupShape 2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8" name="Shape 28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9" name="Shape 29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0" name="Shape 3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26.05.2025</a:t>
            </a:r>
          </a:p>
        </p:txBody>
      </p:sp>
      <p:sp>
        <p:nvSpPr>
          <p:cNvPr hidden="false" id="31" name="Shape 3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2" name="Shape 3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6" Target="../slideLayouts/slideLayout5.xml" Type="http://schemas.openxmlformats.org/officeDocument/2006/relationships/slideLayout"/>
  <Relationship Id="rId1" Target="../theme/theme1.xml" Type="http://schemas.openxmlformats.org/officeDocument/2006/relationships/theme"/>
  <Relationship Id="rId12" Target="../slideLayouts/slideLayout11.xml" Type="http://schemas.openxmlformats.org/officeDocument/2006/relationships/slideLayout"/>
  <Relationship Id="rId10" Target="../slideLayouts/slideLayout9.xml" Type="http://schemas.openxmlformats.org/officeDocument/2006/relationships/slideLayout"/>
  <Relationship Id="rId2" Target="../slideLayouts/slideLayout1.xml" Type="http://schemas.openxmlformats.org/officeDocument/2006/relationships/slideLayout"/>
  <Relationship Id="rId3" Target="../slideLayouts/slideLayout2.xml" Type="http://schemas.openxmlformats.org/officeDocument/2006/relationships/slideLayout"/>
  <Relationship Id="rId8" Target="../slideLayouts/slideLayout7.xml" Type="http://schemas.openxmlformats.org/officeDocument/2006/relationships/slideLayout"/>
  <Relationship Id="rId4" Target="../slideLayouts/slideLayout3.xml" Type="http://schemas.openxmlformats.org/officeDocument/2006/relationships/slideLayout"/>
  <Relationship Id="rId11" Target="../slideLayouts/slideLayout10.xml" Type="http://schemas.openxmlformats.org/officeDocument/2006/relationships/slideLayout"/>
  <Relationship Id="rId9" Target="../slideLayouts/slideLayout8.xml" Type="http://schemas.openxmlformats.org/officeDocument/2006/relationships/slideLayout"/>
  <Relationship Id="rId7" Target="../slideLayouts/slideLayout6.xml" Type="http://schemas.openxmlformats.org/officeDocument/2006/relationships/slideLayout"/>
  <Relationship Id="rId5" Target="../slideLayouts/slideLayout4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26.05.2025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algn="l" indent="0" lvl="1" marL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algn="l" indent="0" lvl="2" marL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algn="l" indent="0" lvl="3" marL="13716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0" lvl="4" marL="18288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0" lvl="5" marL="22860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0" lvl="6" marL="2743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0" lvl="7" marL="3200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0" lvl="8" marL="36576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1.png" Type="http://schemas.openxmlformats.org/officeDocument/2006/relationships/image"/>
  <Relationship Id="rId2" Target="../slideLayouts/slideLayout1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78" name="Picture 7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0"/>
            <a:ext cx="12192000" cy="6857999"/>
          </a:xfrm>
          <a:prstGeom prst="rect">
            <a:avLst/>
          </a:prstGeom>
        </p:spPr>
      </p:pic>
      <p:sp>
        <p:nvSpPr>
          <p:cNvPr hidden="false" id="79" name="Shape 79"/>
          <p:cNvSpPr txBox="true"/>
          <p:nvPr isPhoto="false">
            <p:ph idx="0" type="title"/>
          </p:nvPr>
        </p:nvSpPr>
        <p:spPr>
          <a:xfrm flipH="false" flipV="false" rot="0">
            <a:off x="1459992" y="1813359"/>
            <a:ext cx="9144000" cy="1245932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b="true" baseline="0" cap="none" i="false" spc="0" strike="noStrike" sz="860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ЖАЗ - 2025</a:t>
            </a:r>
          </a:p>
        </p:txBody>
      </p:sp>
      <p:sp>
        <p:nvSpPr>
          <p:cNvPr hidden="false" id="80" name="Shape 80"/>
          <p:cNvSpPr txBox="true"/>
          <p:nvPr isPhoto="false">
            <p:ph idx="1" type="subTitle"/>
          </p:nvPr>
        </p:nvSpPr>
        <p:spPr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b="true" i="true" sz="4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Оқушылардың жазғы демалысы мен бос уақытын ұымдастыру</a:t>
            </a:r>
            <a:endParaRPr b="true" i="true" sz="480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81" name="Shape 81"/>
          <p:cNvSpPr txBox="true"/>
          <p:nvPr isPhoto="false"/>
        </p:nvSpPr>
        <p:spPr>
          <a:xfrm flipH="false" flipV="false" rot="0">
            <a:off x="658368" y="512064"/>
            <a:ext cx="10844784" cy="1272143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>
              <a:spcAft>
                <a:spcPts val="1000"/>
              </a:spcAft>
            </a:pPr>
            <a:r>
              <a:rPr b="true" i="true" sz="20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«Ақмола облысы білім басқармасының Степногорск қаласы 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 indent="0" marL="0">
              <a:spcAft>
                <a:spcPts val="1000"/>
              </a:spcAft>
            </a:pPr>
            <a:r>
              <a:rPr b="true" i="true" sz="20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бойынша Ақсу кентінің  № 2 </a:t>
            </a:r>
            <a:endParaRPr b="true" i="true" sz="200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  <a:p>
            <a:pPr algn="ctr" indent="0" marL="0">
              <a:spcAft>
                <a:spcPts val="1000"/>
              </a:spcAft>
            </a:pPr>
            <a:r>
              <a:rPr b="true" i="true" sz="20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жалпы білім беретін мектебі»  КММ</a:t>
            </a:r>
            <a:endParaRPr b="true" i="true" sz="2000">
              <a:solidFill>
                <a:srgbClr val="C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MyOffice-CoreFramework-Android/36-1319.1058.9942.953.1@8a8e91c111ebc3e71a2a82a94b3d7700bb817fed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2025-05-26T08:24:14Z</dcterms:created>
  <dcterms:modified xsi:type="dcterms:W3CDTF">2025-05-27T18:06:55Z</dcterms:modified>
</cp:coreProperties>
</file>